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E2082C"/>
    <a:srgbClr val="006600"/>
    <a:srgbClr val="13E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4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23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2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28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98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83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7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77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80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48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298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92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321F3-3C54-4730-A694-CC89D61E8584}" type="datetimeFigureOut">
              <a:rPr kumimoji="1" lang="ja-JP" altLang="en-US" smtClean="0"/>
              <a:t>2019/1/31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334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36" y="425751"/>
            <a:ext cx="6325012" cy="4736731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1159919" y="20071"/>
            <a:ext cx="4930514" cy="64209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98462" y="-16927"/>
            <a:ext cx="4561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どうもんフィットネス</a:t>
            </a:r>
            <a:endParaRPr kumimoji="1" lang="en-US" altLang="ja-JP" sz="4000" dirty="0" smtClean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32991" y="2800729"/>
            <a:ext cx="54452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0" dirty="0" smtClean="0">
                <a:ln w="190500">
                  <a:solidFill>
                    <a:schemeClr val="tx1"/>
                  </a:solidFill>
                </a:ln>
              </a:rPr>
              <a:t>無料</a:t>
            </a:r>
            <a:endParaRPr kumimoji="1" lang="en-US" altLang="ja-JP" sz="18000" dirty="0" smtClean="0">
              <a:ln w="190500">
                <a:solidFill>
                  <a:schemeClr val="tx1"/>
                </a:solidFill>
              </a:ln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10356" y="484292"/>
            <a:ext cx="52746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0" dirty="0" smtClean="0">
                <a:ln w="190500">
                  <a:solidFill>
                    <a:schemeClr val="tx1"/>
                  </a:solidFill>
                </a:ln>
              </a:rPr>
              <a:t>体験</a:t>
            </a:r>
            <a:endParaRPr kumimoji="1" lang="ja-JP" altLang="en-US" sz="18000" dirty="0">
              <a:ln w="190500">
                <a:solidFill>
                  <a:schemeClr val="tx1"/>
                </a:solidFill>
              </a:ln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159920" y="5391041"/>
            <a:ext cx="4930513" cy="1754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10356" y="5445366"/>
            <a:ext cx="49450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>
                <a:solidFill>
                  <a:schemeClr val="bg1"/>
                </a:solidFill>
              </a:rPr>
              <a:t>★</a:t>
            </a:r>
            <a:r>
              <a:rPr lang="en-US" altLang="ja-JP" sz="3200" dirty="0" smtClean="0">
                <a:solidFill>
                  <a:schemeClr val="bg1"/>
                </a:solidFill>
              </a:rPr>
              <a:t>2</a:t>
            </a:r>
            <a:r>
              <a:rPr lang="ja-JP" altLang="en-US" sz="3200" dirty="0" smtClean="0">
                <a:solidFill>
                  <a:schemeClr val="bg1"/>
                </a:solidFill>
              </a:rPr>
              <a:t>月</a:t>
            </a:r>
            <a:r>
              <a:rPr lang="ja-JP" altLang="en-US" sz="3200" dirty="0" smtClean="0">
                <a:solidFill>
                  <a:schemeClr val="bg1"/>
                </a:solidFill>
              </a:rPr>
              <a:t>無料</a:t>
            </a:r>
            <a:r>
              <a:rPr lang="ja-JP" altLang="en-US" sz="3200" dirty="0" smtClean="0">
                <a:solidFill>
                  <a:schemeClr val="bg1"/>
                </a:solidFill>
              </a:rPr>
              <a:t>体験ウィーク★</a:t>
            </a:r>
            <a:endParaRPr lang="en-US" altLang="ja-JP" sz="3200" dirty="0" smtClean="0">
              <a:solidFill>
                <a:schemeClr val="bg1"/>
              </a:solidFill>
            </a:endParaRPr>
          </a:p>
          <a:p>
            <a:pPr algn="ctr"/>
            <a:r>
              <a:rPr lang="en-US" altLang="ja-JP" sz="3200" dirty="0">
                <a:solidFill>
                  <a:schemeClr val="bg1"/>
                </a:solidFill>
              </a:rPr>
              <a:t>1</a:t>
            </a:r>
            <a:r>
              <a:rPr lang="ja-JP" altLang="en-US" sz="3200" dirty="0" smtClean="0">
                <a:solidFill>
                  <a:schemeClr val="bg1"/>
                </a:solidFill>
              </a:rPr>
              <a:t>（</a:t>
            </a:r>
            <a:r>
              <a:rPr lang="ja-JP" altLang="en-US" sz="3200" dirty="0">
                <a:solidFill>
                  <a:schemeClr val="bg1"/>
                </a:solidFill>
              </a:rPr>
              <a:t>金</a:t>
            </a:r>
            <a:r>
              <a:rPr lang="ja-JP" altLang="en-US" sz="3200" dirty="0" smtClean="0">
                <a:solidFill>
                  <a:schemeClr val="bg1"/>
                </a:solidFill>
              </a:rPr>
              <a:t>）</a:t>
            </a:r>
            <a:r>
              <a:rPr lang="ja-JP" altLang="en-US" sz="3200" dirty="0" smtClean="0">
                <a:solidFill>
                  <a:schemeClr val="bg1"/>
                </a:solidFill>
              </a:rPr>
              <a:t>～</a:t>
            </a:r>
            <a:r>
              <a:rPr lang="en-US" altLang="ja-JP" sz="3200" dirty="0">
                <a:solidFill>
                  <a:schemeClr val="bg1"/>
                </a:solidFill>
              </a:rPr>
              <a:t>7</a:t>
            </a:r>
            <a:r>
              <a:rPr lang="ja-JP" altLang="en-US" sz="3200" dirty="0" smtClean="0">
                <a:solidFill>
                  <a:schemeClr val="bg1"/>
                </a:solidFill>
              </a:rPr>
              <a:t>（</a:t>
            </a:r>
            <a:r>
              <a:rPr lang="ja-JP" altLang="en-US" sz="3200" dirty="0">
                <a:solidFill>
                  <a:schemeClr val="bg1"/>
                </a:solidFill>
              </a:rPr>
              <a:t>木</a:t>
            </a:r>
            <a:r>
              <a:rPr lang="ja-JP" altLang="en-US" sz="3200" dirty="0" smtClean="0">
                <a:solidFill>
                  <a:schemeClr val="bg1"/>
                </a:solidFill>
              </a:rPr>
              <a:t>）</a:t>
            </a:r>
            <a:endParaRPr lang="en-US" altLang="ja-JP" sz="3200" dirty="0" smtClean="0">
              <a:solidFill>
                <a:schemeClr val="bg1"/>
              </a:solidFill>
            </a:endParaRPr>
          </a:p>
          <a:p>
            <a:pPr algn="ctr"/>
            <a:r>
              <a:rPr lang="en-US" altLang="ja-JP" sz="3200" dirty="0" smtClean="0">
                <a:solidFill>
                  <a:schemeClr val="bg1"/>
                </a:solidFill>
              </a:rPr>
              <a:t>22</a:t>
            </a:r>
            <a:r>
              <a:rPr lang="ja-JP" altLang="en-US" sz="3200" dirty="0" smtClean="0">
                <a:solidFill>
                  <a:schemeClr val="bg1"/>
                </a:solidFill>
              </a:rPr>
              <a:t>（金）～</a:t>
            </a:r>
            <a:r>
              <a:rPr lang="en-US" altLang="ja-JP" sz="3200" dirty="0" smtClean="0">
                <a:solidFill>
                  <a:schemeClr val="bg1"/>
                </a:solidFill>
              </a:rPr>
              <a:t>28</a:t>
            </a:r>
            <a:r>
              <a:rPr lang="ja-JP" altLang="en-US" sz="3200" dirty="0" smtClean="0">
                <a:solidFill>
                  <a:schemeClr val="bg1"/>
                </a:solidFill>
              </a:rPr>
              <a:t>（木）</a:t>
            </a:r>
            <a:endParaRPr lang="en-US" altLang="ja-JP" sz="4000" dirty="0">
              <a:solidFill>
                <a:schemeClr val="bg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159918" y="7060852"/>
            <a:ext cx="4930515" cy="20692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373072" y="8145519"/>
            <a:ext cx="4947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体験はお一人１回まで　　</a:t>
            </a:r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通常入会金</a:t>
            </a:r>
            <a:r>
              <a:rPr kumimoji="1" lang="en-US" altLang="ja-JP" sz="1200" dirty="0" smtClean="0"/>
              <a:t>3,000</a:t>
            </a:r>
            <a:r>
              <a:rPr kumimoji="1" lang="ja-JP" altLang="en-US" sz="1200" dirty="0" smtClean="0"/>
              <a:t>円、体験料</a:t>
            </a:r>
            <a:r>
              <a:rPr lang="en-US" altLang="ja-JP" sz="1200" dirty="0" smtClean="0"/>
              <a:t>500</a:t>
            </a:r>
            <a:r>
              <a:rPr lang="ja-JP" altLang="en-US" sz="1200" dirty="0" smtClean="0"/>
              <a:t>円</a:t>
            </a:r>
            <a:endParaRPr kumimoji="1" lang="en-US" altLang="ja-JP" sz="1200" dirty="0" smtClean="0"/>
          </a:p>
          <a:p>
            <a:r>
              <a:rPr lang="en-US" altLang="ja-JP" sz="1200" dirty="0" smtClean="0"/>
              <a:t>※</a:t>
            </a:r>
            <a:r>
              <a:rPr lang="ja-JP" altLang="en-US" sz="1200" dirty="0" smtClean="0"/>
              <a:t>同時入会は３ヶ月目の会費が半額　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表示金額は税抜</a:t>
            </a:r>
            <a:endParaRPr lang="en-US" altLang="ja-JP" sz="1200" dirty="0" smtClean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247569" y="2787504"/>
            <a:ext cx="54452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0" dirty="0" smtClean="0">
                <a:solidFill>
                  <a:srgbClr val="00B0F0"/>
                </a:solidFill>
              </a:rPr>
              <a:t>無</a:t>
            </a:r>
            <a:r>
              <a:rPr kumimoji="1" lang="ja-JP" altLang="en-US" sz="18000" dirty="0" smtClean="0">
                <a:solidFill>
                  <a:srgbClr val="FF6699"/>
                </a:solidFill>
              </a:rPr>
              <a:t>料</a:t>
            </a:r>
            <a:endParaRPr kumimoji="1" lang="en-US" altLang="ja-JP" sz="18000" dirty="0" smtClean="0">
              <a:solidFill>
                <a:srgbClr val="FF6699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205499" y="490923"/>
            <a:ext cx="50617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0" dirty="0" smtClean="0">
                <a:solidFill>
                  <a:srgbClr val="FF0000"/>
                </a:solidFill>
              </a:rPr>
              <a:t>体</a:t>
            </a:r>
            <a:r>
              <a:rPr kumimoji="1" lang="ja-JP" altLang="en-US" sz="18000" dirty="0" smtClean="0">
                <a:solidFill>
                  <a:srgbClr val="FFFF00"/>
                </a:solidFill>
              </a:rPr>
              <a:t>験</a:t>
            </a:r>
            <a:endParaRPr kumimoji="1" lang="ja-JP" altLang="en-US" sz="18000" dirty="0">
              <a:solidFill>
                <a:srgbClr val="FFFF0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792940" y="8482511"/>
            <a:ext cx="5975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☎</a:t>
            </a:r>
            <a:r>
              <a:rPr lang="en-US" altLang="ja-JP" sz="4000" dirty="0" smtClean="0">
                <a:solidFill>
                  <a:srgbClr val="FF0000"/>
                </a:solidFill>
              </a:rPr>
              <a:t>083-941-5353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1261659" y="7148239"/>
            <a:ext cx="4798364" cy="94723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498462" y="7141371"/>
            <a:ext cx="4924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rgbClr val="FF0000"/>
                </a:solidFill>
              </a:rPr>
              <a:t>無料体験ウィークは</a:t>
            </a:r>
            <a:endParaRPr lang="en-US" altLang="ja-JP" sz="2800" b="1" dirty="0" smtClean="0">
              <a:solidFill>
                <a:srgbClr val="FF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735265" y="7364294"/>
            <a:ext cx="4924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FF0000"/>
                </a:solidFill>
              </a:rPr>
              <a:t>入会金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（通常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3,000</a:t>
            </a:r>
            <a:r>
              <a:rPr kumimoji="1" lang="ja-JP" altLang="en-US" sz="2000" b="1" dirty="0" smtClean="0">
                <a:solidFill>
                  <a:srgbClr val="FF0000"/>
                </a:solidFill>
              </a:rPr>
              <a:t>円）</a:t>
            </a:r>
            <a:r>
              <a:rPr kumimoji="1" lang="ja-JP" altLang="en-US" sz="2800" b="1" dirty="0" smtClean="0">
                <a:solidFill>
                  <a:srgbClr val="FF0000"/>
                </a:solidFill>
              </a:rPr>
              <a:t>も</a:t>
            </a:r>
            <a:r>
              <a:rPr kumimoji="1" lang="ja-JP" altLang="en-US" sz="4000" b="1" dirty="0" smtClean="0">
                <a:solidFill>
                  <a:srgbClr val="FF0000"/>
                </a:solidFill>
              </a:rPr>
              <a:t>無料</a:t>
            </a:r>
            <a:r>
              <a:rPr kumimoji="1" lang="ja-JP" altLang="en-US" sz="2800" b="1" dirty="0" smtClean="0">
                <a:solidFill>
                  <a:srgbClr val="FF0000"/>
                </a:solidFill>
              </a:rPr>
              <a:t>　　</a:t>
            </a:r>
            <a:endParaRPr kumimoji="1" lang="en-US" altLang="ja-JP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0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1523</TotalTime>
  <Words>53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6月　スペシャルデー</dc:title>
  <dc:creator>オアシス どうもん</dc:creator>
  <cp:lastModifiedBy>オアシス どうもん</cp:lastModifiedBy>
  <cp:revision>75</cp:revision>
  <cp:lastPrinted>2018-10-28T07:17:42Z</cp:lastPrinted>
  <dcterms:created xsi:type="dcterms:W3CDTF">2018-06-07T07:09:53Z</dcterms:created>
  <dcterms:modified xsi:type="dcterms:W3CDTF">2019-01-31T09:24:51Z</dcterms:modified>
</cp:coreProperties>
</file>