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011"/>
    <a:srgbClr val="E2082C"/>
    <a:srgbClr val="FF6699"/>
    <a:srgbClr val="006600"/>
    <a:srgbClr val="13E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2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23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28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8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7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48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29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2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21F3-3C54-4730-A694-CC89D61E85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33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1159919" y="11103"/>
            <a:ext cx="4930514" cy="642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98462" y="-25895"/>
            <a:ext cx="4561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どうもんフィットネス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88143" y="-133622"/>
            <a:ext cx="8652382" cy="8722663"/>
            <a:chOff x="-446106" y="454831"/>
            <a:chExt cx="33769896" cy="34044204"/>
          </a:xfrm>
        </p:grpSpPr>
        <p:pic>
          <p:nvPicPr>
            <p:cNvPr id="21" name="Picture 2" descr="C:\Users\TSUKAMOTO\Desktop\png化\tokubai\A1_cs5_ol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46106" y="454831"/>
              <a:ext cx="21597936" cy="30491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テキスト ボックス 22"/>
            <p:cNvSpPr txBox="1"/>
            <p:nvPr/>
          </p:nvSpPr>
          <p:spPr>
            <a:xfrm>
              <a:off x="2470221" y="6980880"/>
              <a:ext cx="7005918" cy="10030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100" dirty="0" smtClean="0"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体</a:t>
              </a:r>
              <a:endParaRPr kumimoji="1" lang="ja-JP" altLang="en-US" sz="161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1489055" y="7407673"/>
              <a:ext cx="7005918" cy="10030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100" dirty="0" smtClean="0"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験</a:t>
              </a:r>
              <a:endParaRPr kumimoji="1" lang="ja-JP" altLang="en-US" sz="161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633872" y="15865348"/>
              <a:ext cx="7005918" cy="10030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100" dirty="0" smtClean="0"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無</a:t>
              </a:r>
              <a:endParaRPr kumimoji="1" lang="ja-JP" altLang="en-US" sz="161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8726135" y="14798704"/>
              <a:ext cx="4597655" cy="19700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100" dirty="0" smtClean="0">
                  <a:solidFill>
                    <a:schemeClr val="bg1"/>
                  </a:solidFill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料金</a:t>
              </a:r>
              <a:endParaRPr kumimoji="1" lang="ja-JP" altLang="en-US" sz="161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1638128" y="16558291"/>
              <a:ext cx="7005918" cy="10030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100" dirty="0" smtClean="0"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料</a:t>
              </a:r>
              <a:endParaRPr kumimoji="1" lang="ja-JP" altLang="en-US" sz="161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916229" y="144921"/>
            <a:ext cx="4930513" cy="1550901"/>
          </a:xfrm>
          <a:prstGeom prst="rect">
            <a:avLst/>
          </a:prstGeom>
          <a:solidFill>
            <a:srgbClr val="E7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6665" y="148490"/>
            <a:ext cx="49450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月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>
                <a:solidFill>
                  <a:schemeClr val="bg1"/>
                </a:solidFill>
              </a:rPr>
              <a:t>7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日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14</a:t>
            </a:r>
            <a:r>
              <a:rPr lang="ja-JP" altLang="en-US" sz="3200" dirty="0" smtClean="0">
                <a:solidFill>
                  <a:schemeClr val="bg1"/>
                </a:solidFill>
              </a:rPr>
              <a:t>（日）～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16</a:t>
            </a:r>
            <a:r>
              <a:rPr lang="ja-JP" altLang="en-US" sz="3200" dirty="0" smtClean="0">
                <a:solidFill>
                  <a:schemeClr val="bg1"/>
                </a:solidFill>
              </a:rPr>
              <a:t>（火）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r"/>
            <a:r>
              <a:rPr lang="en-US" altLang="ja-JP" sz="3200" dirty="0" smtClean="0">
                <a:solidFill>
                  <a:schemeClr val="bg1"/>
                </a:solidFill>
              </a:rPr>
              <a:t>22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月</a:t>
            </a:r>
            <a:r>
              <a:rPr lang="ja-JP" altLang="en-US" sz="3200" dirty="0" smtClean="0">
                <a:solidFill>
                  <a:schemeClr val="bg1"/>
                </a:solidFill>
              </a:rPr>
              <a:t>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28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日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4000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65722" y="227959"/>
            <a:ext cx="1756515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E70011"/>
                </a:solidFill>
              </a:rPr>
              <a:t>４</a:t>
            </a:r>
            <a:r>
              <a:rPr lang="ja-JP" altLang="en-US" sz="2800" b="1" dirty="0" smtClean="0">
                <a:solidFill>
                  <a:srgbClr val="E70011"/>
                </a:solidFill>
              </a:rPr>
              <a:t>月</a:t>
            </a:r>
            <a:endParaRPr lang="en-US" altLang="ja-JP" sz="2800" b="1" dirty="0" smtClean="0">
              <a:solidFill>
                <a:srgbClr val="E70011"/>
              </a:solidFill>
            </a:endParaRPr>
          </a:p>
          <a:p>
            <a:r>
              <a:rPr lang="ja-JP" altLang="en-US" sz="2800" b="1" dirty="0" smtClean="0">
                <a:solidFill>
                  <a:srgbClr val="E70011"/>
                </a:solidFill>
              </a:rPr>
              <a:t>無料体験</a:t>
            </a:r>
            <a:endParaRPr lang="en-US" altLang="ja-JP" sz="2800" b="1" dirty="0" smtClean="0">
              <a:solidFill>
                <a:srgbClr val="E70011"/>
              </a:solidFill>
            </a:endParaRPr>
          </a:p>
          <a:p>
            <a:r>
              <a:rPr lang="ja-JP" altLang="en-US" sz="2800" b="1" dirty="0" smtClean="0">
                <a:solidFill>
                  <a:srgbClr val="E70011"/>
                </a:solidFill>
              </a:rPr>
              <a:t>　　　デー</a:t>
            </a:r>
            <a:endParaRPr lang="en-US" altLang="ja-JP" sz="3600" b="1" dirty="0">
              <a:solidFill>
                <a:srgbClr val="E7001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31320" y="7496574"/>
            <a:ext cx="6066703" cy="17170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34347" y="8571053"/>
            <a:ext cx="4947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体験はお一人１回まで　　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通常入会金</a:t>
            </a:r>
            <a:r>
              <a:rPr kumimoji="1" lang="en-US" altLang="ja-JP" sz="1200" dirty="0" smtClean="0"/>
              <a:t>3,000</a:t>
            </a:r>
            <a:r>
              <a:rPr kumimoji="1" lang="ja-JP" altLang="en-US" sz="1200" dirty="0" smtClean="0"/>
              <a:t>円、体験料</a:t>
            </a:r>
            <a:r>
              <a:rPr lang="en-US" altLang="ja-JP" sz="1200" dirty="0" smtClean="0"/>
              <a:t>500</a:t>
            </a:r>
            <a:r>
              <a:rPr lang="ja-JP" altLang="en-US" sz="1200" dirty="0" smtClean="0"/>
              <a:t>円</a:t>
            </a:r>
            <a:endParaRPr kumimoji="1" lang="en-US" altLang="ja-JP" sz="1200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06217" y="8758380"/>
            <a:ext cx="597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どうもんフィットネス☎</a:t>
            </a:r>
            <a:r>
              <a:rPr lang="en-US" altLang="ja-JP" sz="2400" dirty="0" smtClean="0">
                <a:solidFill>
                  <a:srgbClr val="FF0000"/>
                </a:solidFill>
              </a:rPr>
              <a:t>083-941-5353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094745" y="6793745"/>
            <a:ext cx="4798364" cy="1725249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34347" y="7017310"/>
            <a:ext cx="4924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無料体験デーは入会金も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6043" y="7496574"/>
            <a:ext cx="4924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solidFill>
                  <a:srgbClr val="FF0000"/>
                </a:solidFill>
              </a:rPr>
              <a:t>無料</a:t>
            </a:r>
            <a:r>
              <a:rPr lang="ja-JP" altLang="en-US" sz="2800" b="1" dirty="0">
                <a:solidFill>
                  <a:srgbClr val="FF0000"/>
                </a:solidFill>
              </a:rPr>
              <a:t>（通常</a:t>
            </a:r>
            <a:r>
              <a:rPr lang="en-US" altLang="ja-JP" sz="2800" b="1" dirty="0">
                <a:solidFill>
                  <a:srgbClr val="FF0000"/>
                </a:solidFill>
              </a:rPr>
              <a:t>3,000</a:t>
            </a:r>
            <a:r>
              <a:rPr lang="ja-JP" altLang="en-US" sz="2800" b="1" dirty="0">
                <a:solidFill>
                  <a:srgbClr val="FF0000"/>
                </a:solidFill>
              </a:rPr>
              <a:t>円） 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　　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1708</TotalTime>
  <Words>62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HG創英角ﾎﾟｯﾌﾟ体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6月　スペシャルデー</dc:title>
  <dc:creator>オアシス どうもん</dc:creator>
  <cp:lastModifiedBy>オアシス どうもん</cp:lastModifiedBy>
  <cp:revision>88</cp:revision>
  <cp:lastPrinted>2018-10-28T07:17:42Z</cp:lastPrinted>
  <dcterms:created xsi:type="dcterms:W3CDTF">2018-06-07T07:09:53Z</dcterms:created>
  <dcterms:modified xsi:type="dcterms:W3CDTF">2019-03-28T08:14:41Z</dcterms:modified>
</cp:coreProperties>
</file>