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82C"/>
    <a:srgbClr val="006600"/>
    <a:srgbClr val="13E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2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7333"/>
          </a:xfrm>
          <a:prstGeom prst="rect">
            <a:avLst/>
          </a:prstGeom>
        </p:spPr>
        <p:txBody>
          <a:bodyPr vert="horz" lIns="88207" tIns="44105" rIns="88207" bIns="441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7333"/>
          </a:xfrm>
          <a:prstGeom prst="rect">
            <a:avLst/>
          </a:prstGeom>
        </p:spPr>
        <p:txBody>
          <a:bodyPr vert="horz" lIns="88207" tIns="44105" rIns="88207" bIns="44105" rtlCol="0"/>
          <a:lstStyle>
            <a:lvl1pPr algn="r">
              <a:defRPr sz="1200"/>
            </a:lvl1pPr>
          </a:lstStyle>
          <a:p>
            <a:fld id="{E10C5B02-0BE4-480E-AFBE-0B59D4A74484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07" tIns="44105" rIns="88207" bIns="441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64" y="4777782"/>
            <a:ext cx="5438748" cy="3907834"/>
          </a:xfrm>
          <a:prstGeom prst="rect">
            <a:avLst/>
          </a:prstGeom>
        </p:spPr>
        <p:txBody>
          <a:bodyPr vert="horz" lIns="88207" tIns="44105" rIns="88207" bIns="441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307"/>
            <a:ext cx="2945862" cy="497333"/>
          </a:xfrm>
          <a:prstGeom prst="rect">
            <a:avLst/>
          </a:prstGeom>
        </p:spPr>
        <p:txBody>
          <a:bodyPr vert="horz" lIns="88207" tIns="44105" rIns="88207" bIns="441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296" y="9429307"/>
            <a:ext cx="2945862" cy="497333"/>
          </a:xfrm>
          <a:prstGeom prst="rect">
            <a:avLst/>
          </a:prstGeom>
        </p:spPr>
        <p:txBody>
          <a:bodyPr vert="horz" lIns="88207" tIns="44105" rIns="88207" bIns="44105" rtlCol="0" anchor="b"/>
          <a:lstStyle>
            <a:lvl1pPr algn="r">
              <a:defRPr sz="1200"/>
            </a:lvl1pPr>
          </a:lstStyle>
          <a:p>
            <a:fld id="{346B2CE5-232C-464D-A055-63CF94F1C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557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B2CE5-232C-464D-A055-63CF94F1CDE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2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B2CE5-232C-464D-A055-63CF94F1CDE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910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B2CE5-232C-464D-A055-63CF94F1CDE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644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B2CE5-232C-464D-A055-63CF94F1CDE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389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23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2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28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8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83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7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7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80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48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298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92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321F3-3C54-4730-A694-CC89D61E8584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33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5" y="589793"/>
            <a:ext cx="6818185" cy="4826355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20071"/>
            <a:ext cx="6858000" cy="6420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98462" y="-16927"/>
            <a:ext cx="4561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どうもんフィットネス</a:t>
            </a:r>
            <a:endParaRPr kumimoji="1" lang="en-US" altLang="ja-JP" sz="4000" dirty="0" smtClean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32991" y="2800729"/>
            <a:ext cx="5445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ln w="254000">
                  <a:solidFill>
                    <a:srgbClr val="E2082C"/>
                  </a:solidFill>
                </a:ln>
              </a:rPr>
              <a:t>無料</a:t>
            </a:r>
            <a:endParaRPr kumimoji="1" lang="en-US" altLang="ja-JP" sz="18000" dirty="0" smtClean="0">
              <a:ln w="254000">
                <a:solidFill>
                  <a:srgbClr val="E2082C"/>
                </a:solidFill>
              </a:ln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10356" y="484292"/>
            <a:ext cx="52746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ln w="254000">
                  <a:solidFill>
                    <a:srgbClr val="E2082C"/>
                  </a:solidFill>
                </a:ln>
              </a:rPr>
              <a:t>体験</a:t>
            </a:r>
            <a:endParaRPr kumimoji="1" lang="ja-JP" altLang="en-US" sz="18000" dirty="0">
              <a:ln w="254000">
                <a:solidFill>
                  <a:srgbClr val="E2082C"/>
                </a:solidFill>
              </a:ln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0" y="5391041"/>
            <a:ext cx="6858000" cy="1754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-607117" y="5442851"/>
            <a:ext cx="6667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3200" dirty="0" smtClean="0">
                <a:solidFill>
                  <a:schemeClr val="bg1"/>
                </a:solidFill>
              </a:rPr>
              <a:t>　　</a:t>
            </a:r>
            <a:r>
              <a:rPr lang="en-US" altLang="ja-JP" sz="3200" dirty="0" smtClean="0">
                <a:solidFill>
                  <a:schemeClr val="bg1"/>
                </a:solidFill>
              </a:rPr>
              <a:t>1</a:t>
            </a:r>
            <a:r>
              <a:rPr lang="ja-JP" altLang="en-US" sz="3200" dirty="0" smtClean="0">
                <a:solidFill>
                  <a:schemeClr val="bg1"/>
                </a:solidFill>
              </a:rPr>
              <a:t>（</a:t>
            </a:r>
            <a:r>
              <a:rPr lang="ja-JP" altLang="en-US" sz="3200" dirty="0">
                <a:solidFill>
                  <a:schemeClr val="bg1"/>
                </a:solidFill>
              </a:rPr>
              <a:t>金</a:t>
            </a:r>
            <a:r>
              <a:rPr lang="ja-JP" altLang="en-US" sz="3200" dirty="0" smtClean="0">
                <a:solidFill>
                  <a:schemeClr val="bg1"/>
                </a:solidFill>
              </a:rPr>
              <a:t>）～</a:t>
            </a:r>
            <a:r>
              <a:rPr lang="en-US" altLang="ja-JP" sz="3200" dirty="0">
                <a:solidFill>
                  <a:schemeClr val="bg1"/>
                </a:solidFill>
              </a:rPr>
              <a:t>7</a:t>
            </a:r>
            <a:r>
              <a:rPr lang="ja-JP" altLang="en-US" sz="3200" dirty="0" smtClean="0">
                <a:solidFill>
                  <a:schemeClr val="bg1"/>
                </a:solidFill>
              </a:rPr>
              <a:t>（</a:t>
            </a:r>
            <a:r>
              <a:rPr lang="ja-JP" altLang="en-US" sz="3200" dirty="0">
                <a:solidFill>
                  <a:schemeClr val="bg1"/>
                </a:solidFill>
              </a:rPr>
              <a:t>木</a:t>
            </a:r>
            <a:r>
              <a:rPr lang="ja-JP" altLang="en-US" sz="3200" dirty="0" smtClean="0">
                <a:solidFill>
                  <a:schemeClr val="bg1"/>
                </a:solidFill>
              </a:rPr>
              <a:t>）</a:t>
            </a:r>
            <a:endParaRPr lang="en-US" altLang="ja-JP" sz="3200" dirty="0" smtClean="0">
              <a:solidFill>
                <a:schemeClr val="bg1"/>
              </a:solidFill>
            </a:endParaRPr>
          </a:p>
          <a:p>
            <a:pPr algn="r"/>
            <a:r>
              <a:rPr lang="en-US" altLang="ja-JP" sz="3200" dirty="0" smtClean="0">
                <a:solidFill>
                  <a:schemeClr val="bg1"/>
                </a:solidFill>
              </a:rPr>
              <a:t>14</a:t>
            </a:r>
            <a:r>
              <a:rPr lang="ja-JP" altLang="en-US" sz="3200" dirty="0" smtClean="0">
                <a:solidFill>
                  <a:schemeClr val="bg1"/>
                </a:solidFill>
              </a:rPr>
              <a:t>（木）～</a:t>
            </a:r>
            <a:r>
              <a:rPr lang="en-US" altLang="ja-JP" sz="3200" dirty="0" smtClean="0">
                <a:solidFill>
                  <a:schemeClr val="bg1"/>
                </a:solidFill>
              </a:rPr>
              <a:t>16</a:t>
            </a:r>
            <a:r>
              <a:rPr lang="ja-JP" altLang="en-US" sz="3200" dirty="0" smtClean="0">
                <a:solidFill>
                  <a:schemeClr val="bg1"/>
                </a:solidFill>
              </a:rPr>
              <a:t>（土）</a:t>
            </a:r>
            <a:endParaRPr lang="en-US" altLang="ja-JP" sz="3200" dirty="0" smtClean="0">
              <a:solidFill>
                <a:schemeClr val="bg1"/>
              </a:solidFill>
            </a:endParaRPr>
          </a:p>
          <a:p>
            <a:pPr algn="r"/>
            <a:r>
              <a:rPr lang="en-US" altLang="ja-JP" sz="3200" dirty="0" smtClean="0">
                <a:solidFill>
                  <a:schemeClr val="bg1"/>
                </a:solidFill>
              </a:rPr>
              <a:t>25</a:t>
            </a:r>
            <a:r>
              <a:rPr lang="ja-JP" altLang="en-US" sz="3200" dirty="0" smtClean="0">
                <a:solidFill>
                  <a:schemeClr val="bg1"/>
                </a:solidFill>
              </a:rPr>
              <a:t>（</a:t>
            </a:r>
            <a:r>
              <a:rPr lang="ja-JP" altLang="en-US" sz="3200" dirty="0">
                <a:solidFill>
                  <a:schemeClr val="bg1"/>
                </a:solidFill>
              </a:rPr>
              <a:t>月</a:t>
            </a:r>
            <a:r>
              <a:rPr lang="ja-JP" altLang="en-US" sz="3200" dirty="0" smtClean="0">
                <a:solidFill>
                  <a:schemeClr val="bg1"/>
                </a:solidFill>
              </a:rPr>
              <a:t>）～</a:t>
            </a:r>
            <a:r>
              <a:rPr lang="en-US" altLang="ja-JP" sz="3200" dirty="0" smtClean="0">
                <a:solidFill>
                  <a:schemeClr val="bg1"/>
                </a:solidFill>
              </a:rPr>
              <a:t>31</a:t>
            </a:r>
            <a:r>
              <a:rPr lang="ja-JP" altLang="en-US" sz="3200" dirty="0" smtClean="0">
                <a:solidFill>
                  <a:schemeClr val="bg1"/>
                </a:solidFill>
              </a:rPr>
              <a:t>（</a:t>
            </a:r>
            <a:r>
              <a:rPr lang="ja-JP" altLang="en-US" sz="3200" dirty="0">
                <a:solidFill>
                  <a:schemeClr val="bg1"/>
                </a:solidFill>
              </a:rPr>
              <a:t>日</a:t>
            </a:r>
            <a:r>
              <a:rPr lang="ja-JP" altLang="en-US" sz="3200" dirty="0" smtClean="0">
                <a:solidFill>
                  <a:schemeClr val="bg1"/>
                </a:solidFill>
              </a:rPr>
              <a:t>）</a:t>
            </a:r>
            <a:endParaRPr lang="en-US" altLang="ja-JP" sz="4000" dirty="0">
              <a:solidFill>
                <a:schemeClr val="bg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0" y="7060852"/>
            <a:ext cx="6858000" cy="20692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373072" y="8145519"/>
            <a:ext cx="4947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体験はお一人１回まで　　</a:t>
            </a:r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通常入会金</a:t>
            </a:r>
            <a:r>
              <a:rPr kumimoji="1" lang="en-US" altLang="ja-JP" sz="1200" dirty="0" smtClean="0"/>
              <a:t>3,000</a:t>
            </a:r>
            <a:r>
              <a:rPr kumimoji="1" lang="ja-JP" altLang="en-US" sz="1200" dirty="0" smtClean="0"/>
              <a:t>円、体験料</a:t>
            </a:r>
            <a:r>
              <a:rPr lang="en-US" altLang="ja-JP" sz="1200" dirty="0" smtClean="0"/>
              <a:t>500</a:t>
            </a:r>
            <a:r>
              <a:rPr lang="ja-JP" altLang="en-US" sz="1200" dirty="0" smtClean="0"/>
              <a:t>円</a:t>
            </a:r>
            <a:endParaRPr kumimoji="1" lang="en-US" altLang="ja-JP" sz="1200" dirty="0" smtClean="0"/>
          </a:p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表示金額は税抜</a:t>
            </a:r>
            <a:endParaRPr lang="en-US" altLang="ja-JP" sz="120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61659" y="2800863"/>
            <a:ext cx="5445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solidFill>
                  <a:schemeClr val="bg1"/>
                </a:solidFill>
              </a:rPr>
              <a:t>無料</a:t>
            </a:r>
            <a:endParaRPr kumimoji="1" lang="en-US" altLang="ja-JP" sz="18000" dirty="0" smtClean="0">
              <a:solidFill>
                <a:schemeClr val="bg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10356" y="455074"/>
            <a:ext cx="50617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solidFill>
                  <a:schemeClr val="bg1"/>
                </a:solidFill>
              </a:rPr>
              <a:t>体験</a:t>
            </a:r>
            <a:endParaRPr kumimoji="1" lang="ja-JP" altLang="en-US" sz="18000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792940" y="8482511"/>
            <a:ext cx="5975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☎</a:t>
            </a:r>
            <a:r>
              <a:rPr lang="en-US" altLang="ja-JP" sz="4000" dirty="0" smtClean="0">
                <a:solidFill>
                  <a:srgbClr val="FF0000"/>
                </a:solidFill>
              </a:rPr>
              <a:t>083-941-5353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1261659" y="7148239"/>
            <a:ext cx="4798364" cy="94723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98462" y="7141371"/>
            <a:ext cx="4924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無料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体験</a:t>
            </a:r>
            <a:r>
              <a:rPr lang="ja-JP" altLang="en-US" sz="2800" b="1" dirty="0">
                <a:solidFill>
                  <a:srgbClr val="FF0000"/>
                </a:solidFill>
              </a:rPr>
              <a:t>デ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ー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は</a:t>
            </a:r>
            <a:endParaRPr lang="en-US" altLang="ja-JP" sz="2800" b="1" dirty="0" smtClean="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735265" y="7364294"/>
            <a:ext cx="4924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入会金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（通常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3,000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円）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も</a:t>
            </a:r>
            <a:r>
              <a:rPr kumimoji="1" lang="ja-JP" altLang="en-US" sz="4000" b="1" dirty="0" smtClean="0">
                <a:solidFill>
                  <a:srgbClr val="FF0000"/>
                </a:solidFill>
              </a:rPr>
              <a:t>無料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　　</a:t>
            </a:r>
            <a:endParaRPr kumimoji="1" lang="en-US" altLang="ja-JP" sz="2800" b="1" dirty="0" smtClean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04323" y="5521649"/>
            <a:ext cx="1756515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３月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r>
              <a:rPr lang="ja-JP" altLang="en-US" sz="2800" b="1" dirty="0" smtClean="0">
                <a:solidFill>
                  <a:srgbClr val="FF0000"/>
                </a:solidFill>
              </a:rPr>
              <a:t>無料体験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r>
              <a:rPr lang="ja-JP" altLang="en-US" sz="2800" b="1" dirty="0" smtClean="0">
                <a:solidFill>
                  <a:srgbClr val="FF0000"/>
                </a:solidFill>
              </a:rPr>
              <a:t>　　　デー</a:t>
            </a:r>
            <a:endParaRPr lang="en-US" altLang="ja-JP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5" y="589793"/>
            <a:ext cx="6818185" cy="4826355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20071"/>
            <a:ext cx="6858000" cy="6420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98462" y="-16927"/>
            <a:ext cx="4561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どうもんフィットネス</a:t>
            </a:r>
            <a:endParaRPr kumimoji="1" lang="en-US" altLang="ja-JP" sz="4000" dirty="0" smtClean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32991" y="2800729"/>
            <a:ext cx="5445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ln w="254000">
                  <a:solidFill>
                    <a:srgbClr val="E2082C"/>
                  </a:solidFill>
                </a:ln>
              </a:rPr>
              <a:t>無料</a:t>
            </a:r>
            <a:endParaRPr kumimoji="1" lang="en-US" altLang="ja-JP" sz="18000" dirty="0" smtClean="0">
              <a:ln w="254000">
                <a:solidFill>
                  <a:srgbClr val="E2082C"/>
                </a:solidFill>
              </a:ln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10356" y="484292"/>
            <a:ext cx="52746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ln w="254000">
                  <a:solidFill>
                    <a:srgbClr val="E2082C"/>
                  </a:solidFill>
                </a:ln>
              </a:rPr>
              <a:t>体験</a:t>
            </a:r>
            <a:endParaRPr kumimoji="1" lang="ja-JP" altLang="en-US" sz="18000" dirty="0">
              <a:ln w="254000">
                <a:solidFill>
                  <a:srgbClr val="E2082C"/>
                </a:solidFill>
              </a:ln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0" y="5391041"/>
            <a:ext cx="6858000" cy="1754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-607117" y="5442851"/>
            <a:ext cx="6667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3200" dirty="0" smtClean="0">
                <a:solidFill>
                  <a:schemeClr val="bg1"/>
                </a:solidFill>
              </a:rPr>
              <a:t>　　</a:t>
            </a:r>
            <a:r>
              <a:rPr lang="en-US" altLang="ja-JP" sz="3200" dirty="0" smtClean="0">
                <a:solidFill>
                  <a:schemeClr val="bg1"/>
                </a:solidFill>
              </a:rPr>
              <a:t>1</a:t>
            </a:r>
            <a:r>
              <a:rPr lang="ja-JP" altLang="en-US" sz="3200" dirty="0" smtClean="0">
                <a:solidFill>
                  <a:schemeClr val="bg1"/>
                </a:solidFill>
              </a:rPr>
              <a:t>（</a:t>
            </a:r>
            <a:r>
              <a:rPr lang="ja-JP" altLang="en-US" sz="3200" dirty="0">
                <a:solidFill>
                  <a:schemeClr val="bg1"/>
                </a:solidFill>
              </a:rPr>
              <a:t>金</a:t>
            </a:r>
            <a:r>
              <a:rPr lang="ja-JP" altLang="en-US" sz="3200" dirty="0" smtClean="0">
                <a:solidFill>
                  <a:schemeClr val="bg1"/>
                </a:solidFill>
              </a:rPr>
              <a:t>）～</a:t>
            </a:r>
            <a:r>
              <a:rPr lang="en-US" altLang="ja-JP" sz="3200" dirty="0">
                <a:solidFill>
                  <a:schemeClr val="bg1"/>
                </a:solidFill>
              </a:rPr>
              <a:t>7</a:t>
            </a:r>
            <a:r>
              <a:rPr lang="ja-JP" altLang="en-US" sz="3200" dirty="0" smtClean="0">
                <a:solidFill>
                  <a:schemeClr val="bg1"/>
                </a:solidFill>
              </a:rPr>
              <a:t>（</a:t>
            </a:r>
            <a:r>
              <a:rPr lang="ja-JP" altLang="en-US" sz="3200" dirty="0">
                <a:solidFill>
                  <a:schemeClr val="bg1"/>
                </a:solidFill>
              </a:rPr>
              <a:t>木</a:t>
            </a:r>
            <a:r>
              <a:rPr lang="ja-JP" altLang="en-US" sz="3200" dirty="0" smtClean="0">
                <a:solidFill>
                  <a:schemeClr val="bg1"/>
                </a:solidFill>
              </a:rPr>
              <a:t>）</a:t>
            </a:r>
            <a:endParaRPr lang="en-US" altLang="ja-JP" sz="3200" dirty="0" smtClean="0">
              <a:solidFill>
                <a:schemeClr val="bg1"/>
              </a:solidFill>
            </a:endParaRPr>
          </a:p>
          <a:p>
            <a:pPr algn="r"/>
            <a:r>
              <a:rPr lang="en-US" altLang="ja-JP" sz="3200" dirty="0" smtClean="0">
                <a:solidFill>
                  <a:schemeClr val="bg1"/>
                </a:solidFill>
              </a:rPr>
              <a:t>14</a:t>
            </a:r>
            <a:r>
              <a:rPr lang="ja-JP" altLang="en-US" sz="3200" dirty="0" smtClean="0">
                <a:solidFill>
                  <a:schemeClr val="bg1"/>
                </a:solidFill>
              </a:rPr>
              <a:t>（木）～</a:t>
            </a:r>
            <a:r>
              <a:rPr lang="en-US" altLang="ja-JP" sz="3200" dirty="0" smtClean="0">
                <a:solidFill>
                  <a:schemeClr val="bg1"/>
                </a:solidFill>
              </a:rPr>
              <a:t>16</a:t>
            </a:r>
            <a:r>
              <a:rPr lang="ja-JP" altLang="en-US" sz="3200" dirty="0" smtClean="0">
                <a:solidFill>
                  <a:schemeClr val="bg1"/>
                </a:solidFill>
              </a:rPr>
              <a:t>（土）</a:t>
            </a:r>
            <a:endParaRPr lang="en-US" altLang="ja-JP" sz="3200" dirty="0" smtClean="0">
              <a:solidFill>
                <a:schemeClr val="bg1"/>
              </a:solidFill>
            </a:endParaRPr>
          </a:p>
          <a:p>
            <a:pPr algn="r"/>
            <a:r>
              <a:rPr lang="en-US" altLang="ja-JP" sz="3200" dirty="0" smtClean="0">
                <a:solidFill>
                  <a:schemeClr val="bg1"/>
                </a:solidFill>
              </a:rPr>
              <a:t>25</a:t>
            </a:r>
            <a:r>
              <a:rPr lang="ja-JP" altLang="en-US" sz="3200" dirty="0" smtClean="0">
                <a:solidFill>
                  <a:schemeClr val="bg1"/>
                </a:solidFill>
              </a:rPr>
              <a:t>（</a:t>
            </a:r>
            <a:r>
              <a:rPr lang="ja-JP" altLang="en-US" sz="3200" dirty="0">
                <a:solidFill>
                  <a:schemeClr val="bg1"/>
                </a:solidFill>
              </a:rPr>
              <a:t>月</a:t>
            </a:r>
            <a:r>
              <a:rPr lang="ja-JP" altLang="en-US" sz="3200" dirty="0" smtClean="0">
                <a:solidFill>
                  <a:schemeClr val="bg1"/>
                </a:solidFill>
              </a:rPr>
              <a:t>）～</a:t>
            </a:r>
            <a:r>
              <a:rPr lang="en-US" altLang="ja-JP" sz="3200" dirty="0" smtClean="0">
                <a:solidFill>
                  <a:schemeClr val="bg1"/>
                </a:solidFill>
              </a:rPr>
              <a:t>31</a:t>
            </a:r>
            <a:r>
              <a:rPr lang="ja-JP" altLang="en-US" sz="3200" dirty="0" smtClean="0">
                <a:solidFill>
                  <a:schemeClr val="bg1"/>
                </a:solidFill>
              </a:rPr>
              <a:t>（</a:t>
            </a:r>
            <a:r>
              <a:rPr lang="ja-JP" altLang="en-US" sz="3200" dirty="0">
                <a:solidFill>
                  <a:schemeClr val="bg1"/>
                </a:solidFill>
              </a:rPr>
              <a:t>日</a:t>
            </a:r>
            <a:r>
              <a:rPr lang="ja-JP" altLang="en-US" sz="3200" dirty="0" smtClean="0">
                <a:solidFill>
                  <a:schemeClr val="bg1"/>
                </a:solidFill>
              </a:rPr>
              <a:t>）</a:t>
            </a:r>
            <a:endParaRPr lang="en-US" altLang="ja-JP" sz="4000" dirty="0">
              <a:solidFill>
                <a:schemeClr val="bg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0" y="7060852"/>
            <a:ext cx="6858000" cy="20692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373072" y="8145519"/>
            <a:ext cx="4947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体験はお一人１回まで　　</a:t>
            </a:r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通常入会金</a:t>
            </a:r>
            <a:r>
              <a:rPr kumimoji="1" lang="en-US" altLang="ja-JP" sz="1200" dirty="0" smtClean="0"/>
              <a:t>3,000</a:t>
            </a:r>
            <a:r>
              <a:rPr kumimoji="1" lang="ja-JP" altLang="en-US" sz="1200" dirty="0" smtClean="0"/>
              <a:t>円、体験料</a:t>
            </a:r>
            <a:r>
              <a:rPr lang="en-US" altLang="ja-JP" sz="1200" dirty="0" smtClean="0"/>
              <a:t>500</a:t>
            </a:r>
            <a:r>
              <a:rPr lang="ja-JP" altLang="en-US" sz="1200" dirty="0" smtClean="0"/>
              <a:t>円</a:t>
            </a:r>
            <a:endParaRPr kumimoji="1" lang="en-US" altLang="ja-JP" sz="1200" dirty="0" smtClean="0"/>
          </a:p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表示金額は税抜</a:t>
            </a:r>
            <a:endParaRPr lang="en-US" altLang="ja-JP" sz="120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61659" y="2800863"/>
            <a:ext cx="5445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solidFill>
                  <a:schemeClr val="bg1"/>
                </a:solidFill>
              </a:rPr>
              <a:t>無料</a:t>
            </a:r>
            <a:endParaRPr kumimoji="1" lang="en-US" altLang="ja-JP" sz="18000" dirty="0" smtClean="0">
              <a:solidFill>
                <a:schemeClr val="bg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10356" y="455074"/>
            <a:ext cx="50617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solidFill>
                  <a:schemeClr val="bg1"/>
                </a:solidFill>
              </a:rPr>
              <a:t>体験</a:t>
            </a:r>
            <a:endParaRPr kumimoji="1" lang="ja-JP" altLang="en-US" sz="18000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792940" y="8482511"/>
            <a:ext cx="5975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☎</a:t>
            </a:r>
            <a:r>
              <a:rPr lang="en-US" altLang="ja-JP" sz="4000" dirty="0" smtClean="0">
                <a:solidFill>
                  <a:srgbClr val="FF0000"/>
                </a:solidFill>
              </a:rPr>
              <a:t>083-941-5353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1261659" y="7148239"/>
            <a:ext cx="4798364" cy="94723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98462" y="7141371"/>
            <a:ext cx="4924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無料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体験</a:t>
            </a:r>
            <a:r>
              <a:rPr lang="ja-JP" altLang="en-US" sz="2800" b="1" dirty="0">
                <a:solidFill>
                  <a:srgbClr val="FF0000"/>
                </a:solidFill>
              </a:rPr>
              <a:t>デ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ー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は</a:t>
            </a:r>
            <a:endParaRPr lang="en-US" altLang="ja-JP" sz="2800" b="1" dirty="0" smtClean="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735265" y="7364294"/>
            <a:ext cx="4924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入会金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（通常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3,000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円）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も</a:t>
            </a:r>
            <a:r>
              <a:rPr kumimoji="1" lang="ja-JP" altLang="en-US" sz="4000" b="1" dirty="0" smtClean="0">
                <a:solidFill>
                  <a:srgbClr val="FF0000"/>
                </a:solidFill>
              </a:rPr>
              <a:t>無料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　　</a:t>
            </a:r>
            <a:endParaRPr kumimoji="1" lang="en-US" altLang="ja-JP" sz="2800" b="1" dirty="0" smtClean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04323" y="5521649"/>
            <a:ext cx="1756515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３月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r>
              <a:rPr lang="ja-JP" altLang="en-US" sz="2800" b="1" dirty="0" smtClean="0">
                <a:solidFill>
                  <a:srgbClr val="FF0000"/>
                </a:solidFill>
              </a:rPr>
              <a:t>無料体験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r>
              <a:rPr lang="ja-JP" altLang="en-US" sz="2800" b="1" dirty="0" smtClean="0">
                <a:solidFill>
                  <a:srgbClr val="FF0000"/>
                </a:solidFill>
              </a:rPr>
              <a:t>　　　デー</a:t>
            </a:r>
            <a:endParaRPr lang="en-US" altLang="ja-JP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63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5" y="589793"/>
            <a:ext cx="6818185" cy="4826355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20071"/>
            <a:ext cx="6858000" cy="6420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98462" y="-16927"/>
            <a:ext cx="4561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どうもんフィットネス</a:t>
            </a:r>
            <a:endParaRPr kumimoji="1" lang="en-US" altLang="ja-JP" sz="4000" dirty="0" smtClean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32991" y="2800729"/>
            <a:ext cx="5445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ln w="254000">
                  <a:solidFill>
                    <a:srgbClr val="E2082C"/>
                  </a:solidFill>
                </a:ln>
              </a:rPr>
              <a:t>無料</a:t>
            </a:r>
            <a:endParaRPr kumimoji="1" lang="en-US" altLang="ja-JP" sz="18000" dirty="0" smtClean="0">
              <a:ln w="254000">
                <a:solidFill>
                  <a:srgbClr val="E2082C"/>
                </a:solidFill>
              </a:ln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10356" y="484292"/>
            <a:ext cx="52746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ln w="254000">
                  <a:solidFill>
                    <a:srgbClr val="E2082C"/>
                  </a:solidFill>
                </a:ln>
              </a:rPr>
              <a:t>体験</a:t>
            </a:r>
            <a:endParaRPr kumimoji="1" lang="ja-JP" altLang="en-US" sz="18000" dirty="0">
              <a:ln w="254000">
                <a:solidFill>
                  <a:srgbClr val="E2082C"/>
                </a:solidFill>
              </a:ln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0" y="5391041"/>
            <a:ext cx="6858000" cy="1754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-607117" y="5442851"/>
            <a:ext cx="6667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3200" dirty="0" smtClean="0">
                <a:solidFill>
                  <a:schemeClr val="bg1"/>
                </a:solidFill>
              </a:rPr>
              <a:t>　　</a:t>
            </a:r>
            <a:r>
              <a:rPr lang="en-US" altLang="ja-JP" sz="3200" dirty="0" smtClean="0">
                <a:solidFill>
                  <a:schemeClr val="bg1"/>
                </a:solidFill>
              </a:rPr>
              <a:t>1</a:t>
            </a:r>
            <a:r>
              <a:rPr lang="ja-JP" altLang="en-US" sz="3200" dirty="0" smtClean="0">
                <a:solidFill>
                  <a:schemeClr val="bg1"/>
                </a:solidFill>
              </a:rPr>
              <a:t>（</a:t>
            </a:r>
            <a:r>
              <a:rPr lang="ja-JP" altLang="en-US" sz="3200" dirty="0">
                <a:solidFill>
                  <a:schemeClr val="bg1"/>
                </a:solidFill>
              </a:rPr>
              <a:t>金</a:t>
            </a:r>
            <a:r>
              <a:rPr lang="ja-JP" altLang="en-US" sz="3200" dirty="0" smtClean="0">
                <a:solidFill>
                  <a:schemeClr val="bg1"/>
                </a:solidFill>
              </a:rPr>
              <a:t>）～</a:t>
            </a:r>
            <a:r>
              <a:rPr lang="en-US" altLang="ja-JP" sz="3200" dirty="0">
                <a:solidFill>
                  <a:schemeClr val="bg1"/>
                </a:solidFill>
              </a:rPr>
              <a:t>7</a:t>
            </a:r>
            <a:r>
              <a:rPr lang="ja-JP" altLang="en-US" sz="3200" dirty="0" smtClean="0">
                <a:solidFill>
                  <a:schemeClr val="bg1"/>
                </a:solidFill>
              </a:rPr>
              <a:t>（</a:t>
            </a:r>
            <a:r>
              <a:rPr lang="ja-JP" altLang="en-US" sz="3200" dirty="0">
                <a:solidFill>
                  <a:schemeClr val="bg1"/>
                </a:solidFill>
              </a:rPr>
              <a:t>木</a:t>
            </a:r>
            <a:r>
              <a:rPr lang="ja-JP" altLang="en-US" sz="3200" dirty="0" smtClean="0">
                <a:solidFill>
                  <a:schemeClr val="bg1"/>
                </a:solidFill>
              </a:rPr>
              <a:t>）</a:t>
            </a:r>
            <a:endParaRPr lang="en-US" altLang="ja-JP" sz="3200" dirty="0" smtClean="0">
              <a:solidFill>
                <a:schemeClr val="bg1"/>
              </a:solidFill>
            </a:endParaRPr>
          </a:p>
          <a:p>
            <a:pPr algn="r"/>
            <a:r>
              <a:rPr lang="en-US" altLang="ja-JP" sz="3200" dirty="0" smtClean="0">
                <a:solidFill>
                  <a:schemeClr val="bg1"/>
                </a:solidFill>
              </a:rPr>
              <a:t>14</a:t>
            </a:r>
            <a:r>
              <a:rPr lang="ja-JP" altLang="en-US" sz="3200" dirty="0" smtClean="0">
                <a:solidFill>
                  <a:schemeClr val="bg1"/>
                </a:solidFill>
              </a:rPr>
              <a:t>（木）～</a:t>
            </a:r>
            <a:r>
              <a:rPr lang="en-US" altLang="ja-JP" sz="3200" dirty="0" smtClean="0">
                <a:solidFill>
                  <a:schemeClr val="bg1"/>
                </a:solidFill>
              </a:rPr>
              <a:t>16</a:t>
            </a:r>
            <a:r>
              <a:rPr lang="ja-JP" altLang="en-US" sz="3200" dirty="0" smtClean="0">
                <a:solidFill>
                  <a:schemeClr val="bg1"/>
                </a:solidFill>
              </a:rPr>
              <a:t>（土）</a:t>
            </a:r>
            <a:endParaRPr lang="en-US" altLang="ja-JP" sz="3200" dirty="0" smtClean="0">
              <a:solidFill>
                <a:schemeClr val="bg1"/>
              </a:solidFill>
            </a:endParaRPr>
          </a:p>
          <a:p>
            <a:pPr algn="r"/>
            <a:r>
              <a:rPr lang="en-US" altLang="ja-JP" sz="3200" dirty="0" smtClean="0">
                <a:solidFill>
                  <a:schemeClr val="bg1"/>
                </a:solidFill>
              </a:rPr>
              <a:t>25</a:t>
            </a:r>
            <a:r>
              <a:rPr lang="ja-JP" altLang="en-US" sz="3200" dirty="0" smtClean="0">
                <a:solidFill>
                  <a:schemeClr val="bg1"/>
                </a:solidFill>
              </a:rPr>
              <a:t>（</a:t>
            </a:r>
            <a:r>
              <a:rPr lang="ja-JP" altLang="en-US" sz="3200" dirty="0">
                <a:solidFill>
                  <a:schemeClr val="bg1"/>
                </a:solidFill>
              </a:rPr>
              <a:t>月</a:t>
            </a:r>
            <a:r>
              <a:rPr lang="ja-JP" altLang="en-US" sz="3200" dirty="0" smtClean="0">
                <a:solidFill>
                  <a:schemeClr val="bg1"/>
                </a:solidFill>
              </a:rPr>
              <a:t>）～</a:t>
            </a:r>
            <a:r>
              <a:rPr lang="en-US" altLang="ja-JP" sz="3200" dirty="0" smtClean="0">
                <a:solidFill>
                  <a:schemeClr val="bg1"/>
                </a:solidFill>
              </a:rPr>
              <a:t>31</a:t>
            </a:r>
            <a:r>
              <a:rPr lang="ja-JP" altLang="en-US" sz="3200" dirty="0" smtClean="0">
                <a:solidFill>
                  <a:schemeClr val="bg1"/>
                </a:solidFill>
              </a:rPr>
              <a:t>（</a:t>
            </a:r>
            <a:r>
              <a:rPr lang="ja-JP" altLang="en-US" sz="3200" dirty="0">
                <a:solidFill>
                  <a:schemeClr val="bg1"/>
                </a:solidFill>
              </a:rPr>
              <a:t>日</a:t>
            </a:r>
            <a:r>
              <a:rPr lang="ja-JP" altLang="en-US" sz="3200" dirty="0" smtClean="0">
                <a:solidFill>
                  <a:schemeClr val="bg1"/>
                </a:solidFill>
              </a:rPr>
              <a:t>）</a:t>
            </a:r>
            <a:endParaRPr lang="en-US" altLang="ja-JP" sz="4000" dirty="0">
              <a:solidFill>
                <a:schemeClr val="bg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0" y="7060852"/>
            <a:ext cx="6858000" cy="20692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373072" y="8145519"/>
            <a:ext cx="4947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体験はお一人１回まで　　</a:t>
            </a:r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通常入会金</a:t>
            </a:r>
            <a:r>
              <a:rPr kumimoji="1" lang="en-US" altLang="ja-JP" sz="1200" dirty="0" smtClean="0"/>
              <a:t>3,000</a:t>
            </a:r>
            <a:r>
              <a:rPr kumimoji="1" lang="ja-JP" altLang="en-US" sz="1200" dirty="0" smtClean="0"/>
              <a:t>円、体験料</a:t>
            </a:r>
            <a:r>
              <a:rPr lang="en-US" altLang="ja-JP" sz="1200" dirty="0" smtClean="0"/>
              <a:t>500</a:t>
            </a:r>
            <a:r>
              <a:rPr lang="ja-JP" altLang="en-US" sz="1200" dirty="0" smtClean="0"/>
              <a:t>円</a:t>
            </a:r>
            <a:endParaRPr kumimoji="1" lang="en-US" altLang="ja-JP" sz="1200" dirty="0" smtClean="0"/>
          </a:p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表示金額は税抜</a:t>
            </a:r>
            <a:endParaRPr lang="en-US" altLang="ja-JP" sz="120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61659" y="2800863"/>
            <a:ext cx="5445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solidFill>
                  <a:schemeClr val="bg1"/>
                </a:solidFill>
              </a:rPr>
              <a:t>無料</a:t>
            </a:r>
            <a:endParaRPr kumimoji="1" lang="en-US" altLang="ja-JP" sz="18000" dirty="0" smtClean="0">
              <a:solidFill>
                <a:schemeClr val="bg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10356" y="455074"/>
            <a:ext cx="50617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solidFill>
                  <a:schemeClr val="bg1"/>
                </a:solidFill>
              </a:rPr>
              <a:t>体験</a:t>
            </a:r>
            <a:endParaRPr kumimoji="1" lang="ja-JP" altLang="en-US" sz="18000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792940" y="8482511"/>
            <a:ext cx="5975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☎</a:t>
            </a:r>
            <a:r>
              <a:rPr lang="en-US" altLang="ja-JP" sz="4000" dirty="0" smtClean="0">
                <a:solidFill>
                  <a:srgbClr val="FF0000"/>
                </a:solidFill>
              </a:rPr>
              <a:t>083-941-5353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1261659" y="7148239"/>
            <a:ext cx="4798364" cy="94723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98462" y="7141371"/>
            <a:ext cx="4924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無料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体験</a:t>
            </a:r>
            <a:r>
              <a:rPr lang="ja-JP" altLang="en-US" sz="2800" b="1" dirty="0">
                <a:solidFill>
                  <a:srgbClr val="FF0000"/>
                </a:solidFill>
              </a:rPr>
              <a:t>デ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ー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は</a:t>
            </a:r>
            <a:endParaRPr lang="en-US" altLang="ja-JP" sz="2800" b="1" dirty="0" smtClean="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735265" y="7364294"/>
            <a:ext cx="4924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入会金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（通常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3,000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円）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も</a:t>
            </a:r>
            <a:r>
              <a:rPr kumimoji="1" lang="ja-JP" altLang="en-US" sz="4000" b="1" dirty="0" smtClean="0">
                <a:solidFill>
                  <a:srgbClr val="FF0000"/>
                </a:solidFill>
              </a:rPr>
              <a:t>無料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　　</a:t>
            </a:r>
            <a:endParaRPr kumimoji="1" lang="en-US" altLang="ja-JP" sz="2800" b="1" dirty="0" smtClean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04323" y="5521649"/>
            <a:ext cx="1756515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３月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r>
              <a:rPr lang="ja-JP" altLang="en-US" sz="2800" b="1" dirty="0" smtClean="0">
                <a:solidFill>
                  <a:srgbClr val="FF0000"/>
                </a:solidFill>
              </a:rPr>
              <a:t>無料体験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r>
              <a:rPr lang="ja-JP" altLang="en-US" sz="2800" b="1" dirty="0" smtClean="0">
                <a:solidFill>
                  <a:srgbClr val="FF0000"/>
                </a:solidFill>
              </a:rPr>
              <a:t>　　　デー</a:t>
            </a:r>
            <a:endParaRPr lang="en-US" altLang="ja-JP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2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5" y="589793"/>
            <a:ext cx="6818185" cy="4826355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20071"/>
            <a:ext cx="6858000" cy="6420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98462" y="-16927"/>
            <a:ext cx="4561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どうもんフィットネス</a:t>
            </a:r>
            <a:endParaRPr kumimoji="1" lang="en-US" altLang="ja-JP" sz="4000" dirty="0" smtClean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32991" y="2800729"/>
            <a:ext cx="5445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ln w="254000">
                  <a:solidFill>
                    <a:srgbClr val="E2082C"/>
                  </a:solidFill>
                </a:ln>
              </a:rPr>
              <a:t>無料</a:t>
            </a:r>
            <a:endParaRPr kumimoji="1" lang="en-US" altLang="ja-JP" sz="18000" dirty="0" smtClean="0">
              <a:ln w="254000">
                <a:solidFill>
                  <a:srgbClr val="E2082C"/>
                </a:solidFill>
              </a:ln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10356" y="484292"/>
            <a:ext cx="52746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ln w="254000">
                  <a:solidFill>
                    <a:srgbClr val="E2082C"/>
                  </a:solidFill>
                </a:ln>
              </a:rPr>
              <a:t>体験</a:t>
            </a:r>
            <a:endParaRPr kumimoji="1" lang="ja-JP" altLang="en-US" sz="18000" dirty="0">
              <a:ln w="254000">
                <a:solidFill>
                  <a:srgbClr val="E2082C"/>
                </a:solidFill>
              </a:ln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0" y="5391041"/>
            <a:ext cx="6858000" cy="1754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-607117" y="5442851"/>
            <a:ext cx="6667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3200" dirty="0" smtClean="0">
                <a:solidFill>
                  <a:schemeClr val="bg1"/>
                </a:solidFill>
              </a:rPr>
              <a:t>　　</a:t>
            </a:r>
            <a:r>
              <a:rPr lang="en-US" altLang="ja-JP" sz="3200" dirty="0" smtClean="0">
                <a:solidFill>
                  <a:schemeClr val="bg1"/>
                </a:solidFill>
              </a:rPr>
              <a:t>1</a:t>
            </a:r>
            <a:r>
              <a:rPr lang="ja-JP" altLang="en-US" sz="3200" dirty="0" smtClean="0">
                <a:solidFill>
                  <a:schemeClr val="bg1"/>
                </a:solidFill>
              </a:rPr>
              <a:t>（</a:t>
            </a:r>
            <a:r>
              <a:rPr lang="ja-JP" altLang="en-US" sz="3200" dirty="0">
                <a:solidFill>
                  <a:schemeClr val="bg1"/>
                </a:solidFill>
              </a:rPr>
              <a:t>金</a:t>
            </a:r>
            <a:r>
              <a:rPr lang="ja-JP" altLang="en-US" sz="3200" dirty="0" smtClean="0">
                <a:solidFill>
                  <a:schemeClr val="bg1"/>
                </a:solidFill>
              </a:rPr>
              <a:t>）～</a:t>
            </a:r>
            <a:r>
              <a:rPr lang="en-US" altLang="ja-JP" sz="3200" dirty="0">
                <a:solidFill>
                  <a:schemeClr val="bg1"/>
                </a:solidFill>
              </a:rPr>
              <a:t>7</a:t>
            </a:r>
            <a:r>
              <a:rPr lang="ja-JP" altLang="en-US" sz="3200" dirty="0" smtClean="0">
                <a:solidFill>
                  <a:schemeClr val="bg1"/>
                </a:solidFill>
              </a:rPr>
              <a:t>（</a:t>
            </a:r>
            <a:r>
              <a:rPr lang="ja-JP" altLang="en-US" sz="3200" dirty="0">
                <a:solidFill>
                  <a:schemeClr val="bg1"/>
                </a:solidFill>
              </a:rPr>
              <a:t>木</a:t>
            </a:r>
            <a:r>
              <a:rPr lang="ja-JP" altLang="en-US" sz="3200" dirty="0" smtClean="0">
                <a:solidFill>
                  <a:schemeClr val="bg1"/>
                </a:solidFill>
              </a:rPr>
              <a:t>）</a:t>
            </a:r>
            <a:endParaRPr lang="en-US" altLang="ja-JP" sz="3200" dirty="0" smtClean="0">
              <a:solidFill>
                <a:schemeClr val="bg1"/>
              </a:solidFill>
            </a:endParaRPr>
          </a:p>
          <a:p>
            <a:pPr algn="r"/>
            <a:r>
              <a:rPr lang="en-US" altLang="ja-JP" sz="3200" dirty="0" smtClean="0">
                <a:solidFill>
                  <a:schemeClr val="bg1"/>
                </a:solidFill>
              </a:rPr>
              <a:t>14</a:t>
            </a:r>
            <a:r>
              <a:rPr lang="ja-JP" altLang="en-US" sz="3200" dirty="0" smtClean="0">
                <a:solidFill>
                  <a:schemeClr val="bg1"/>
                </a:solidFill>
              </a:rPr>
              <a:t>（木）～</a:t>
            </a:r>
            <a:r>
              <a:rPr lang="en-US" altLang="ja-JP" sz="3200" dirty="0" smtClean="0">
                <a:solidFill>
                  <a:schemeClr val="bg1"/>
                </a:solidFill>
              </a:rPr>
              <a:t>16</a:t>
            </a:r>
            <a:r>
              <a:rPr lang="ja-JP" altLang="en-US" sz="3200" dirty="0" smtClean="0">
                <a:solidFill>
                  <a:schemeClr val="bg1"/>
                </a:solidFill>
              </a:rPr>
              <a:t>（土）</a:t>
            </a:r>
            <a:endParaRPr lang="en-US" altLang="ja-JP" sz="3200" dirty="0" smtClean="0">
              <a:solidFill>
                <a:schemeClr val="bg1"/>
              </a:solidFill>
            </a:endParaRPr>
          </a:p>
          <a:p>
            <a:pPr algn="r"/>
            <a:r>
              <a:rPr lang="en-US" altLang="ja-JP" sz="3200" dirty="0" smtClean="0">
                <a:solidFill>
                  <a:schemeClr val="bg1"/>
                </a:solidFill>
              </a:rPr>
              <a:t>25</a:t>
            </a:r>
            <a:r>
              <a:rPr lang="ja-JP" altLang="en-US" sz="3200" dirty="0" smtClean="0">
                <a:solidFill>
                  <a:schemeClr val="bg1"/>
                </a:solidFill>
              </a:rPr>
              <a:t>（</a:t>
            </a:r>
            <a:r>
              <a:rPr lang="ja-JP" altLang="en-US" sz="3200" dirty="0">
                <a:solidFill>
                  <a:schemeClr val="bg1"/>
                </a:solidFill>
              </a:rPr>
              <a:t>月</a:t>
            </a:r>
            <a:r>
              <a:rPr lang="ja-JP" altLang="en-US" sz="3200" dirty="0" smtClean="0">
                <a:solidFill>
                  <a:schemeClr val="bg1"/>
                </a:solidFill>
              </a:rPr>
              <a:t>）～</a:t>
            </a:r>
            <a:r>
              <a:rPr lang="en-US" altLang="ja-JP" sz="3200" dirty="0" smtClean="0">
                <a:solidFill>
                  <a:schemeClr val="bg1"/>
                </a:solidFill>
              </a:rPr>
              <a:t>31</a:t>
            </a:r>
            <a:r>
              <a:rPr lang="ja-JP" altLang="en-US" sz="3200" dirty="0" smtClean="0">
                <a:solidFill>
                  <a:schemeClr val="bg1"/>
                </a:solidFill>
              </a:rPr>
              <a:t>（</a:t>
            </a:r>
            <a:r>
              <a:rPr lang="ja-JP" altLang="en-US" sz="3200" dirty="0">
                <a:solidFill>
                  <a:schemeClr val="bg1"/>
                </a:solidFill>
              </a:rPr>
              <a:t>日</a:t>
            </a:r>
            <a:r>
              <a:rPr lang="ja-JP" altLang="en-US" sz="3200" dirty="0" smtClean="0">
                <a:solidFill>
                  <a:schemeClr val="bg1"/>
                </a:solidFill>
              </a:rPr>
              <a:t>）</a:t>
            </a:r>
            <a:endParaRPr lang="en-US" altLang="ja-JP" sz="4000" dirty="0">
              <a:solidFill>
                <a:schemeClr val="bg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0" y="7060852"/>
            <a:ext cx="6858000" cy="20692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373072" y="8145519"/>
            <a:ext cx="4947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体験はお一人１回まで　　</a:t>
            </a:r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通常入会金</a:t>
            </a:r>
            <a:r>
              <a:rPr kumimoji="1" lang="en-US" altLang="ja-JP" sz="1200" dirty="0" smtClean="0"/>
              <a:t>3,000</a:t>
            </a:r>
            <a:r>
              <a:rPr kumimoji="1" lang="ja-JP" altLang="en-US" sz="1200" dirty="0" smtClean="0"/>
              <a:t>円、体験料</a:t>
            </a:r>
            <a:r>
              <a:rPr lang="en-US" altLang="ja-JP" sz="1200" dirty="0" smtClean="0"/>
              <a:t>500</a:t>
            </a:r>
            <a:r>
              <a:rPr lang="ja-JP" altLang="en-US" sz="1200" dirty="0" smtClean="0"/>
              <a:t>円</a:t>
            </a:r>
            <a:endParaRPr kumimoji="1" lang="en-US" altLang="ja-JP" sz="1200" dirty="0" smtClean="0"/>
          </a:p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表示金額は税抜</a:t>
            </a:r>
            <a:endParaRPr lang="en-US" altLang="ja-JP" sz="120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61659" y="2800863"/>
            <a:ext cx="5445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solidFill>
                  <a:schemeClr val="bg1"/>
                </a:solidFill>
              </a:rPr>
              <a:t>無料</a:t>
            </a:r>
            <a:endParaRPr kumimoji="1" lang="en-US" altLang="ja-JP" sz="18000" dirty="0" smtClean="0">
              <a:solidFill>
                <a:schemeClr val="bg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10356" y="455074"/>
            <a:ext cx="50617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solidFill>
                  <a:schemeClr val="bg1"/>
                </a:solidFill>
              </a:rPr>
              <a:t>体験</a:t>
            </a:r>
            <a:endParaRPr kumimoji="1" lang="ja-JP" altLang="en-US" sz="18000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792940" y="8482511"/>
            <a:ext cx="5975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☎</a:t>
            </a:r>
            <a:r>
              <a:rPr lang="en-US" altLang="ja-JP" sz="4000" dirty="0" smtClean="0">
                <a:solidFill>
                  <a:srgbClr val="FF0000"/>
                </a:solidFill>
              </a:rPr>
              <a:t>083-941-5353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1261659" y="7148239"/>
            <a:ext cx="4798364" cy="94723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98462" y="7141371"/>
            <a:ext cx="4924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無料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体験</a:t>
            </a:r>
            <a:r>
              <a:rPr lang="ja-JP" altLang="en-US" sz="2800" b="1" dirty="0">
                <a:solidFill>
                  <a:srgbClr val="FF0000"/>
                </a:solidFill>
              </a:rPr>
              <a:t>デ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ー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は</a:t>
            </a:r>
            <a:endParaRPr lang="en-US" altLang="ja-JP" sz="2800" b="1" dirty="0" smtClean="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735265" y="7364294"/>
            <a:ext cx="4924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入会金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（通常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3,000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円）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も</a:t>
            </a:r>
            <a:r>
              <a:rPr kumimoji="1" lang="ja-JP" altLang="en-US" sz="4000" b="1" dirty="0" smtClean="0">
                <a:solidFill>
                  <a:srgbClr val="FF0000"/>
                </a:solidFill>
              </a:rPr>
              <a:t>無料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　　</a:t>
            </a:r>
            <a:endParaRPr kumimoji="1" lang="en-US" altLang="ja-JP" sz="2800" b="1" dirty="0" smtClean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04323" y="5521649"/>
            <a:ext cx="1756515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３月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r>
              <a:rPr lang="ja-JP" altLang="en-US" sz="2800" b="1" dirty="0" smtClean="0">
                <a:solidFill>
                  <a:srgbClr val="FF0000"/>
                </a:solidFill>
              </a:rPr>
              <a:t>無料体験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r>
              <a:rPr lang="ja-JP" altLang="en-US" sz="2800" b="1" dirty="0" smtClean="0">
                <a:solidFill>
                  <a:srgbClr val="FF0000"/>
                </a:solidFill>
              </a:rPr>
              <a:t>　　　デー</a:t>
            </a:r>
            <a:endParaRPr lang="en-US" altLang="ja-JP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0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1407</TotalTime>
  <Words>128</Words>
  <Application>Microsoft Office PowerPoint</Application>
  <PresentationFormat>画面に合わせる (4:3)</PresentationFormat>
  <Paragraphs>68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6月　スペシャルデー</dc:title>
  <dc:creator>オアシス どうもん</dc:creator>
  <cp:lastModifiedBy>オアシス どうもん</cp:lastModifiedBy>
  <cp:revision>83</cp:revision>
  <cp:lastPrinted>2019-03-18T02:30:42Z</cp:lastPrinted>
  <dcterms:created xsi:type="dcterms:W3CDTF">2018-06-07T07:09:53Z</dcterms:created>
  <dcterms:modified xsi:type="dcterms:W3CDTF">2019-03-18T05:01:38Z</dcterms:modified>
</cp:coreProperties>
</file>